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0_EE8DFB58.xml" ContentType="application/vnd.ms-powerpoint.comments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</p:sldIdLst>
  <p:sldSz cx="68580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F622281-1F62-F26C-2548-AA2705F6BF3E}" name="Maxwell Cook" initials="MC" userId="S::maco4303@colorado.edu::e402c5c5-02c3-4871-a203-2258f2675a9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4EE395-C155-4842-9381-DC5EFB4929C4}" v="1" dt="2024-09-04T03:41:18.2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07"/>
    <p:restoredTop sz="94650"/>
  </p:normalViewPr>
  <p:slideViewPr>
    <p:cSldViewPr snapToGrid="0">
      <p:cViewPr varScale="1">
        <p:scale>
          <a:sx n="79" d="100"/>
          <a:sy n="79" d="100"/>
        </p:scale>
        <p:origin x="210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9" Type="http://schemas.microsoft.com/office/2018/10/relationships/authors" Target="authors.xml"/></Relationships>
</file>

<file path=ppt/comments/modernComment_100_EE8DFB5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B349E24-1F48-5246-A4D6-E8446D787C4E}" authorId="{FF622281-1F62-F26C-2548-AA2705F6BF3E}" created="2024-09-04T03:42:06.77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4002282328" sldId="256"/>
      <ac:picMk id="16" creationId="{4779B4B9-586F-4650-594A-EC684C826AE4}"/>
    </ac:deMkLst>
    <p188:txBody>
      <a:bodyPr/>
      <a:lstStyle/>
      <a:p>
        <a:r>
          <a:rPr lang="en-US"/>
          <a:t>Distribution of roof material classes.</a:t>
        </a:r>
      </a:p>
    </p188:txBody>
  </p188:cm>
  <p188:cm id="{1C6793F6-6B20-4541-B95A-67357D2E9901}" authorId="{FF622281-1F62-F26C-2548-AA2705F6BF3E}" created="2024-09-04T03:42:28.642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4002282328" sldId="256"/>
      <ac:picMk id="13" creationId="{E034CF9F-B100-D647-A8C7-7781F461C8FF}"/>
    </ac:deMkLst>
    <p188:txBody>
      <a:bodyPr/>
      <a:lstStyle/>
      <a:p>
        <a:r>
          <a:rPr lang="en-US"/>
          <a:t>Maps of the case study landscapes.</a:t>
        </a:r>
      </a:p>
    </p188:txBody>
  </p188:cm>
  <p188:cm id="{47D85252-DC3C-0E40-A65F-8AE6F49CD9A9}" authorId="{FF622281-1F62-F26C-2548-AA2705F6BF3E}" created="2024-09-04T03:42:57.138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4002282328" sldId="256"/>
      <ac:picMk id="9" creationId="{EAC1A49D-DAC8-5B0E-03C4-F89B6F51A462}"/>
    </ac:deMkLst>
    <p188:txBody>
      <a:bodyPr/>
      <a:lstStyle/>
      <a:p>
        <a:r>
          <a:rPr lang="en-US"/>
          <a:t>Distribution of building area. Maybe can do this one by roof material class as well?</a:t>
        </a:r>
      </a:p>
    </p188:txBody>
  </p188:cm>
</p188:cmLst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46133"/>
            <a:ext cx="5829300" cy="350181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82989"/>
            <a:ext cx="5143500" cy="2428451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285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487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35517"/>
            <a:ext cx="1478756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35517"/>
            <a:ext cx="4350544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373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067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507618"/>
            <a:ext cx="5915025" cy="4184014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731215"/>
            <a:ext cx="5915025" cy="2200274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24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77584"/>
            <a:ext cx="291465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77584"/>
            <a:ext cx="291465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59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35519"/>
            <a:ext cx="591502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65706"/>
            <a:ext cx="2901255" cy="120840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74110"/>
            <a:ext cx="2901255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65706"/>
            <a:ext cx="2915543" cy="120840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74110"/>
            <a:ext cx="2915543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429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43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228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70560"/>
            <a:ext cx="2211884" cy="23469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48226"/>
            <a:ext cx="3471863" cy="714798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17520"/>
            <a:ext cx="2211884" cy="559032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7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70560"/>
            <a:ext cx="2211884" cy="23469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48226"/>
            <a:ext cx="3471863" cy="7147983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17520"/>
            <a:ext cx="2211884" cy="559032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9/3/24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617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35519"/>
            <a:ext cx="591502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77584"/>
            <a:ext cx="591502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9322649"/>
            <a:ext cx="154305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5501C9-038A-D149-B763-C0BC726789EC}" type="datetimeFigureOut">
              <a:rPr lang="en-US" smtClean="0"/>
              <a:t>9/3/24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322649"/>
            <a:ext cx="231457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322649"/>
            <a:ext cx="154305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149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microsoft.com/office/2018/10/relationships/comments" Target="../comments/modernComment_100_EE8DFB5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graph of a normal distribution&#10;&#10;Description automatically generated">
            <a:extLst>
              <a:ext uri="{FF2B5EF4-FFF2-40B4-BE49-F238E27FC236}">
                <a16:creationId xmlns:a16="http://schemas.microsoft.com/office/drawing/2014/main" id="{EAC1A49D-DAC8-5B0E-03C4-F89B6F51A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8087" y="489858"/>
            <a:ext cx="2792186" cy="873576"/>
          </a:xfrm>
          <a:prstGeom prst="rect">
            <a:avLst/>
          </a:prstGeom>
        </p:spPr>
      </p:pic>
      <p:pic>
        <p:nvPicPr>
          <p:cNvPr id="10" name="Picture 9" descr="A graph of a normal distribution&#10;&#10;Description automatically generated">
            <a:extLst>
              <a:ext uri="{FF2B5EF4-FFF2-40B4-BE49-F238E27FC236}">
                <a16:creationId xmlns:a16="http://schemas.microsoft.com/office/drawing/2014/main" id="{D94FE8A6-86D5-9BA5-C128-5F9A9798ED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1013" y="489858"/>
            <a:ext cx="2792186" cy="873576"/>
          </a:xfrm>
          <a:prstGeom prst="rect">
            <a:avLst/>
          </a:prstGeom>
        </p:spPr>
      </p:pic>
      <p:pic>
        <p:nvPicPr>
          <p:cNvPr id="12" name="Picture 11" descr="A map of a city&#10;&#10;Description automatically generated">
            <a:extLst>
              <a:ext uri="{FF2B5EF4-FFF2-40B4-BE49-F238E27FC236}">
                <a16:creationId xmlns:a16="http://schemas.microsoft.com/office/drawing/2014/main" id="{94906347-7DF3-662C-814D-2C04BC2E90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3" y="1436913"/>
            <a:ext cx="2792185" cy="3059576"/>
          </a:xfrm>
          <a:prstGeom prst="rect">
            <a:avLst/>
          </a:prstGeom>
        </p:spPr>
      </p:pic>
      <p:pic>
        <p:nvPicPr>
          <p:cNvPr id="13" name="Picture 12" descr="A map of a city&#10;&#10;Description automatically generated">
            <a:extLst>
              <a:ext uri="{FF2B5EF4-FFF2-40B4-BE49-F238E27FC236}">
                <a16:creationId xmlns:a16="http://schemas.microsoft.com/office/drawing/2014/main" id="{E034CF9F-B100-D647-A8C7-7781F461C8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8918" y="1436913"/>
            <a:ext cx="2792185" cy="3059576"/>
          </a:xfrm>
          <a:prstGeom prst="rect">
            <a:avLst/>
          </a:prstGeom>
        </p:spPr>
      </p:pic>
      <p:pic>
        <p:nvPicPr>
          <p:cNvPr id="15" name="Picture 1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4F605AD2-2364-BF77-09DC-0EABD37510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087" y="4700966"/>
            <a:ext cx="2318657" cy="2182265"/>
          </a:xfrm>
          <a:prstGeom prst="rect">
            <a:avLst/>
          </a:prstGeom>
        </p:spPr>
      </p:pic>
      <p:pic>
        <p:nvPicPr>
          <p:cNvPr id="16" name="Picture 15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4779B4B9-586F-4650-594A-EC684C826A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25681" y="4700966"/>
            <a:ext cx="2318657" cy="2182265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B289F20D-C78F-EF97-4801-D42D4A2BB14F}"/>
              </a:ext>
            </a:extLst>
          </p:cNvPr>
          <p:cNvSpPr/>
          <p:nvPr/>
        </p:nvSpPr>
        <p:spPr>
          <a:xfrm>
            <a:off x="2786744" y="1632857"/>
            <a:ext cx="1284514" cy="751114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755EA36-8138-6298-E8C1-BD4C8772053E}"/>
              </a:ext>
            </a:extLst>
          </p:cNvPr>
          <p:cNvSpPr txBox="1"/>
          <p:nvPr/>
        </p:nvSpPr>
        <p:spPr>
          <a:xfrm>
            <a:off x="304803" y="7087708"/>
            <a:ext cx="434619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Figure 1. Study Area and Roofing Material Distribution.</a:t>
            </a:r>
          </a:p>
        </p:txBody>
      </p:sp>
    </p:spTree>
    <p:extLst>
      <p:ext uri="{BB962C8B-B14F-4D97-AF65-F5344CB8AC3E}">
        <p14:creationId xmlns:p14="http://schemas.microsoft.com/office/powerpoint/2010/main" val="400228232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11F1CE-F2EC-15CB-8644-F0B85E0FF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224F2E-CF5A-96BF-37B9-4F75F0E5FF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9242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</TotalTime>
  <Words>10</Words>
  <Application>Microsoft Macintosh PowerPoint</Application>
  <PresentationFormat>Custom</PresentationFormat>
  <Paragraphs>1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Maxwell Cook</dc:creator>
  <cp:lastModifiedBy>Maxwell Cook</cp:lastModifiedBy>
  <cp:revision>1</cp:revision>
  <dcterms:created xsi:type="dcterms:W3CDTF">2024-09-04T03:37:40Z</dcterms:created>
  <dcterms:modified xsi:type="dcterms:W3CDTF">2024-09-04T03:43:41Z</dcterms:modified>
</cp:coreProperties>
</file>

<file path=docProps/thumbnail.jpeg>
</file>